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5.jpeg" ContentType="image/jpeg"/>
  <Override PartName="/ppt/media/image29.jpeg" ContentType="image/jpeg"/>
  <Override PartName="/ppt/media/image25.jpeg" ContentType="image/jpeg"/>
  <Override PartName="/ppt/media/image2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36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3.jpeg" ContentType="image/jpeg"/>
  <Override PartName="/ppt/media/image11.png" ContentType="image/png"/>
  <Override PartName="/ppt/media/image1.jpeg" ContentType="image/jpeg"/>
  <Override PartName="/ppt/media/image8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9.jpeg" ContentType="image/jpeg"/>
  <Override PartName="/ppt/media/image1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mov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slid</a:t>
            </a:r>
            <a:r>
              <a:rPr b="0" lang="en-US" sz="4400" spc="-1" strike="noStrike">
                <a:latin typeface="Arial"/>
              </a:rPr>
              <a:t>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</a:t>
            </a:r>
            <a:r>
              <a:rPr b="0" lang="en-US" sz="2000" spc="-1" strike="noStrike">
                <a:latin typeface="Arial"/>
              </a:rPr>
              <a:t>edit the </a:t>
            </a:r>
            <a:r>
              <a:rPr b="0" lang="en-US" sz="2000" spc="-1" strike="noStrike">
                <a:latin typeface="Arial"/>
              </a:rPr>
              <a:t>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E74962B-9558-4826-A167-5E7C873E518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0CD717B-D6A9-42EE-8646-B44F5EE2F94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CB2E82C-DADC-4EEE-B77A-76CE8B969A1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71499DC-5A68-4AC3-8096-E714443A411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133E34D-084E-49E0-9FB6-0245A63FA18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F44C736-8B09-49D9-9CDD-96C2DE07C85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07EAB6D-54C1-4813-966A-4C1F157277D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8609E59-C4F1-499A-B24F-1E0EBAB959B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085441A-D923-4703-B2C0-D6BB730900B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n 3" descr=""/>
          <p:cNvPicPr/>
          <p:nvPr/>
        </p:nvPicPr>
        <p:blipFill>
          <a:blip r:embed="rId1"/>
          <a:srcRect l="0" t="12939" r="0" b="4093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-93600" y="4897440"/>
            <a:ext cx="1459800" cy="2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ffffff"/>
                </a:solidFill>
                <a:latin typeface="Segoe UI"/>
                <a:ea typeface="DejaVu Sans"/>
              </a:rPr>
              <a:t>Información interna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84" name="Imagen 15" descr=""/>
          <p:cNvPicPr/>
          <p:nvPr/>
        </p:nvPicPr>
        <p:blipFill>
          <a:blip r:embed="rId2"/>
          <a:stretch/>
        </p:blipFill>
        <p:spPr>
          <a:xfrm>
            <a:off x="6461640" y="132120"/>
            <a:ext cx="2544480" cy="327240"/>
          </a:xfrm>
          <a:prstGeom prst="rect">
            <a:avLst/>
          </a:prstGeom>
          <a:ln>
            <a:noFill/>
          </a:ln>
        </p:spPr>
      </p:pic>
      <p:sp>
        <p:nvSpPr>
          <p:cNvPr id="85" name="CustomShape 2"/>
          <p:cNvSpPr/>
          <p:nvPr/>
        </p:nvSpPr>
        <p:spPr>
          <a:xfrm>
            <a:off x="81000" y="3621600"/>
            <a:ext cx="66924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Laboratorios Elasticos en azure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78840" y="4033080"/>
            <a:ext cx="6694560" cy="3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Daniel Fischer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– Santiago, 07 de Mayo 2019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78840" y="3264120"/>
            <a:ext cx="66945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8000"/>
          </a:bodyPr>
          <a:p>
            <a:pPr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METRIC ARTS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  <p:pic>
        <p:nvPicPr>
          <p:cNvPr id="89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3280" cy="24948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263960" y="504360"/>
            <a:ext cx="6654600" cy="533880"/>
          </a:xfrm>
          <a:custGeom>
            <a:avLst/>
            <a:gdLst/>
            <a:ahLst/>
            <a:rect l="l" t="t" r="r" b="b"/>
            <a:pathLst>
              <a:path w="18490" h="1488">
                <a:moveTo>
                  <a:pt x="0" y="0"/>
                </a:moveTo>
                <a:lnTo>
                  <a:pt x="18489" y="0"/>
                </a:lnTo>
                <a:moveTo>
                  <a:pt x="0" y="1487"/>
                </a:moveTo>
                <a:lnTo>
                  <a:pt x="18489" y="148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 de Datos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1600560" y="1411920"/>
            <a:ext cx="5713560" cy="334188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182880" y="1371600"/>
            <a:ext cx="2010600" cy="201060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5"/>
          <a:stretch/>
        </p:blipFill>
        <p:spPr>
          <a:xfrm>
            <a:off x="5700960" y="1199880"/>
            <a:ext cx="4571280" cy="228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5852160" y="1058040"/>
            <a:ext cx="3107880" cy="1775520"/>
          </a:xfrm>
          <a:prstGeom prst="rect">
            <a:avLst/>
          </a:prstGeom>
          <a:ln>
            <a:noFill/>
          </a:ln>
        </p:spPr>
      </p:pic>
      <p:pic>
        <p:nvPicPr>
          <p:cNvPr id="96" name="Imagen 15" descr=""/>
          <p:cNvPicPr/>
          <p:nvPr/>
        </p:nvPicPr>
        <p:blipFill>
          <a:blip r:embed="rId3"/>
          <a:stretch/>
        </p:blipFill>
        <p:spPr>
          <a:xfrm>
            <a:off x="7062840" y="132120"/>
            <a:ext cx="1943280" cy="24948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163440" y="470880"/>
            <a:ext cx="8685720" cy="821880"/>
          </a:xfrm>
          <a:custGeom>
            <a:avLst/>
            <a:gdLst/>
            <a:ahLst/>
            <a:rect l="l" t="t" r="r" b="b"/>
            <a:pathLst>
              <a:path w="24132" h="2288">
                <a:moveTo>
                  <a:pt x="0" y="0"/>
                </a:moveTo>
                <a:lnTo>
                  <a:pt x="24131" y="0"/>
                </a:lnTo>
                <a:moveTo>
                  <a:pt x="0" y="2287"/>
                </a:moveTo>
                <a:lnTo>
                  <a:pt x="24131" y="228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 Black"/>
                <a:ea typeface="MS Gothic"/>
              </a:rPr>
              <a:t>Tipos de Laboratorios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097280" y="2194560"/>
            <a:ext cx="1187640" cy="364680"/>
          </a:xfrm>
          <a:custGeom>
            <a:avLst/>
            <a:gdLst/>
            <a:ahLst/>
            <a:rect l="l" t="t" r="r" b="b"/>
            <a:pathLst>
              <a:path w="3304" h="1018">
                <a:moveTo>
                  <a:pt x="0" y="0"/>
                </a:moveTo>
                <a:lnTo>
                  <a:pt x="3303" y="0"/>
                </a:lnTo>
                <a:moveTo>
                  <a:pt x="0" y="1017"/>
                </a:moveTo>
                <a:lnTo>
                  <a:pt x="3303" y="101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 Black"/>
                <a:ea typeface="MS Gothic"/>
              </a:rPr>
              <a:t>Local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254160" y="2532240"/>
            <a:ext cx="3128040" cy="24044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5"/>
          <a:stretch/>
        </p:blipFill>
        <p:spPr>
          <a:xfrm>
            <a:off x="4114800" y="2532240"/>
            <a:ext cx="3128040" cy="240444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6"/>
          <a:stretch/>
        </p:blipFill>
        <p:spPr>
          <a:xfrm flipH="1">
            <a:off x="4831920" y="2532240"/>
            <a:ext cx="1294560" cy="214128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7"/>
          <a:stretch/>
        </p:blipFill>
        <p:spPr>
          <a:xfrm flipH="1">
            <a:off x="-399240" y="2621880"/>
            <a:ext cx="2959560" cy="20404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8"/>
          <a:stretch/>
        </p:blipFill>
        <p:spPr>
          <a:xfrm rot="1937400">
            <a:off x="6468120" y="2823840"/>
            <a:ext cx="1382400" cy="99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  <p:pic>
        <p:nvPicPr>
          <p:cNvPr id="105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3280" cy="24948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457200" y="450720"/>
            <a:ext cx="822780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Laboratorios Elasticos en azure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182880" y="1089720"/>
            <a:ext cx="8718120" cy="375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  <p:pic>
        <p:nvPicPr>
          <p:cNvPr id="109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3280" cy="24948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457200" y="450720"/>
            <a:ext cx="822780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Laboratorios Elasticos en azure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005840" y="1456560"/>
            <a:ext cx="7986600" cy="10112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4"/>
          <a:stretch/>
        </p:blipFill>
        <p:spPr>
          <a:xfrm>
            <a:off x="1005840" y="2711520"/>
            <a:ext cx="7954200" cy="158508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182880" y="3299400"/>
            <a:ext cx="639000" cy="631440"/>
          </a:xfrm>
          <a:custGeom>
            <a:avLst/>
            <a:gdLst/>
            <a:ahLst/>
            <a:rect l="l" t="t" r="r" b="b"/>
            <a:pathLst>
              <a:path w="1780" h="1759">
                <a:moveTo>
                  <a:pt x="682" y="0"/>
                </a:moveTo>
                <a:lnTo>
                  <a:pt x="1096" y="0"/>
                </a:lnTo>
                <a:lnTo>
                  <a:pt x="1096" y="682"/>
                </a:lnTo>
                <a:lnTo>
                  <a:pt x="1779" y="682"/>
                </a:lnTo>
                <a:lnTo>
                  <a:pt x="1779" y="1075"/>
                </a:lnTo>
                <a:lnTo>
                  <a:pt x="1096" y="1075"/>
                </a:lnTo>
                <a:lnTo>
                  <a:pt x="1096" y="1758"/>
                </a:lnTo>
                <a:lnTo>
                  <a:pt x="682" y="1758"/>
                </a:lnTo>
                <a:lnTo>
                  <a:pt x="682" y="1075"/>
                </a:lnTo>
                <a:lnTo>
                  <a:pt x="0" y="1075"/>
                </a:lnTo>
                <a:lnTo>
                  <a:pt x="0" y="682"/>
                </a:lnTo>
                <a:lnTo>
                  <a:pt x="682" y="682"/>
                </a:lnTo>
                <a:lnTo>
                  <a:pt x="682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3"/>
          <p:cNvSpPr/>
          <p:nvPr/>
        </p:nvSpPr>
        <p:spPr>
          <a:xfrm>
            <a:off x="91440" y="4480560"/>
            <a:ext cx="8960040" cy="903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  <p:pic>
        <p:nvPicPr>
          <p:cNvPr id="116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3280" cy="249480"/>
          </a:xfrm>
          <a:prstGeom prst="rect">
            <a:avLst/>
          </a:prstGeom>
          <a:ln>
            <a:noFill/>
          </a:ln>
        </p:spPr>
      </p:pic>
      <p:graphicFrame>
        <p:nvGraphicFramePr>
          <p:cNvPr id="117" name="Table 1"/>
          <p:cNvGraphicFramePr/>
          <p:nvPr/>
        </p:nvGraphicFramePr>
        <p:xfrm>
          <a:off x="149400" y="1846800"/>
          <a:ext cx="8685720" cy="2537640"/>
        </p:xfrm>
        <a:graphic>
          <a:graphicData uri="http://schemas.openxmlformats.org/drawingml/2006/table">
            <a:tbl>
              <a:tblPr/>
              <a:tblGrid>
                <a:gridCol w="1267200"/>
                <a:gridCol w="1182960"/>
                <a:gridCol w="1082520"/>
                <a:gridCol w="1581480"/>
                <a:gridCol w="1783440"/>
                <a:gridCol w="1788480"/>
              </a:tblGrid>
              <a:tr h="54576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Cores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VM/Hora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Horas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Mes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From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ffffff"/>
                          </a:solidFill>
                          <a:latin typeface="Bitstream Vera Sans"/>
                        </a:rPr>
                        <a:t>To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988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$0.096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160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$15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988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$0.192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160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$31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$159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$159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988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8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$0.384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160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$61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$189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$317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988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16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$0.768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160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$123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$251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$635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967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32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$1.536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160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$246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$374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latin typeface="Bitstream Vera Sans"/>
                        </a:rPr>
                        <a:t>$758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18" name="CustomShape 2"/>
          <p:cNvSpPr/>
          <p:nvPr/>
        </p:nvSpPr>
        <p:spPr>
          <a:xfrm>
            <a:off x="457200" y="450720"/>
            <a:ext cx="822780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Laboratorios Elasticos en azure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5950800" y="1463040"/>
            <a:ext cx="2095200" cy="273600"/>
          </a:xfrm>
          <a:custGeom>
            <a:avLst/>
            <a:gdLst/>
            <a:ahLst/>
            <a:rect l="l" t="t" r="r" b="b"/>
            <a:pathLst>
              <a:path w="5824" h="764">
                <a:moveTo>
                  <a:pt x="0" y="0"/>
                </a:moveTo>
                <a:lnTo>
                  <a:pt x="5823" y="0"/>
                </a:lnTo>
                <a:moveTo>
                  <a:pt x="0" y="763"/>
                </a:moveTo>
                <a:lnTo>
                  <a:pt x="5823" y="763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 Black"/>
                <a:ea typeface="MS Gothic"/>
              </a:rPr>
              <a:t>DataBricks</a:t>
            </a: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3566160" y="1463040"/>
            <a:ext cx="1736640" cy="273600"/>
          </a:xfrm>
          <a:custGeom>
            <a:avLst/>
            <a:gdLst/>
            <a:ahLst/>
            <a:rect l="l" t="t" r="r" b="b"/>
            <a:pathLst>
              <a:path w="4828" h="764">
                <a:moveTo>
                  <a:pt x="0" y="0"/>
                </a:moveTo>
                <a:lnTo>
                  <a:pt x="4827" y="0"/>
                </a:lnTo>
                <a:moveTo>
                  <a:pt x="0" y="763"/>
                </a:moveTo>
                <a:lnTo>
                  <a:pt x="4827" y="763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 Black"/>
                <a:ea typeface="MS Gothic"/>
              </a:rPr>
              <a:t>Virtual PC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  <p:pic>
        <p:nvPicPr>
          <p:cNvPr id="122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3280" cy="24948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163440" y="470880"/>
            <a:ext cx="8685720" cy="821880"/>
          </a:xfrm>
          <a:custGeom>
            <a:avLst/>
            <a:gdLst/>
            <a:ahLst/>
            <a:rect l="l" t="t" r="r" b="b"/>
            <a:pathLst>
              <a:path w="24132" h="2288">
                <a:moveTo>
                  <a:pt x="0" y="0"/>
                </a:moveTo>
                <a:lnTo>
                  <a:pt x="24131" y="0"/>
                </a:lnTo>
                <a:moveTo>
                  <a:pt x="0" y="2287"/>
                </a:moveTo>
                <a:lnTo>
                  <a:pt x="24131" y="228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Laboratorios Elasticos y economicos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en Azure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 flipH="1">
            <a:off x="2652840" y="1280160"/>
            <a:ext cx="1547280" cy="25592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4"/>
          <a:stretch/>
        </p:blipFill>
        <p:spPr>
          <a:xfrm>
            <a:off x="2651760" y="2791080"/>
            <a:ext cx="4113720" cy="235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  <p:pic>
        <p:nvPicPr>
          <p:cNvPr id="127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3280" cy="24948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163440" y="470880"/>
            <a:ext cx="8685720" cy="821880"/>
          </a:xfrm>
          <a:custGeom>
            <a:avLst/>
            <a:gdLst/>
            <a:ahLst/>
            <a:rect l="l" t="t" r="r" b="b"/>
            <a:pathLst>
              <a:path w="24132" h="2288">
                <a:moveTo>
                  <a:pt x="0" y="0"/>
                </a:moveTo>
                <a:lnTo>
                  <a:pt x="24131" y="0"/>
                </a:lnTo>
                <a:moveTo>
                  <a:pt x="0" y="2287"/>
                </a:moveTo>
                <a:lnTo>
                  <a:pt x="24131" y="228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00" strike="noStrike" cap="all">
                <a:solidFill>
                  <a:srgbClr val="ffffff"/>
                </a:solidFill>
                <a:latin typeface="Segoe UI Semilight"/>
                <a:ea typeface="DejaVu Sans"/>
              </a:rPr>
              <a:t>Ahora veremos como subirnos a la nube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 flipH="1">
            <a:off x="2652480" y="1293480"/>
            <a:ext cx="883800" cy="146232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>
            <a:off x="1463040" y="1815480"/>
            <a:ext cx="5942880" cy="339588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5"/>
          <a:stretch/>
        </p:blipFill>
        <p:spPr>
          <a:xfrm>
            <a:off x="2011680" y="3657600"/>
            <a:ext cx="1188000" cy="109656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6"/>
          <a:stretch/>
        </p:blipFill>
        <p:spPr>
          <a:xfrm>
            <a:off x="5486400" y="3291840"/>
            <a:ext cx="1736640" cy="173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n 3" descr=""/>
          <p:cNvPicPr/>
          <p:nvPr/>
        </p:nvPicPr>
        <p:blipFill>
          <a:blip r:embed="rId1"/>
          <a:srcRect l="0" t="8678" r="0" b="21002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>
            <a:noFill/>
          </a:ln>
        </p:spPr>
      </p:pic>
      <p:pic>
        <p:nvPicPr>
          <p:cNvPr id="134" name="Imagen 15" descr=""/>
          <p:cNvPicPr/>
          <p:nvPr/>
        </p:nvPicPr>
        <p:blipFill>
          <a:blip r:embed="rId2"/>
          <a:stretch/>
        </p:blipFill>
        <p:spPr>
          <a:xfrm>
            <a:off x="7062840" y="132120"/>
            <a:ext cx="1943280" cy="24948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163440" y="470880"/>
            <a:ext cx="8685720" cy="821880"/>
          </a:xfrm>
          <a:custGeom>
            <a:avLst/>
            <a:gdLst/>
            <a:ahLst/>
            <a:rect l="l" t="t" r="r" b="b"/>
            <a:pathLst>
              <a:path w="24132" h="2288">
                <a:moveTo>
                  <a:pt x="0" y="0"/>
                </a:moveTo>
                <a:lnTo>
                  <a:pt x="24131" y="0"/>
                </a:lnTo>
                <a:moveTo>
                  <a:pt x="0" y="2287"/>
                </a:moveTo>
                <a:lnTo>
                  <a:pt x="24131" y="2287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 Black"/>
                <a:ea typeface="MS Gothic"/>
              </a:rPr>
              <a:t>Presentación Disponible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188720" y="2011680"/>
            <a:ext cx="7131600" cy="547920"/>
          </a:xfrm>
          <a:custGeom>
            <a:avLst/>
            <a:gdLst/>
            <a:ahLst/>
            <a:rect l="l" t="t" r="r" b="b"/>
            <a:pathLst>
              <a:path w="19814" h="1525">
                <a:moveTo>
                  <a:pt x="0" y="0"/>
                </a:moveTo>
                <a:lnTo>
                  <a:pt x="19813" y="0"/>
                </a:lnTo>
                <a:moveTo>
                  <a:pt x="0" y="1524"/>
                </a:moveTo>
                <a:lnTo>
                  <a:pt x="19813" y="1524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 Black"/>
                <a:ea typeface="MS Gothic"/>
              </a:rPr>
              <a:t>Github.com/danielfm123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2377440" y="3474720"/>
            <a:ext cx="4388400" cy="456480"/>
          </a:xfrm>
          <a:custGeom>
            <a:avLst/>
            <a:gdLst/>
            <a:ahLst/>
            <a:rect l="l" t="t" r="r" b="b"/>
            <a:pathLst>
              <a:path w="12194" h="1272">
                <a:moveTo>
                  <a:pt x="0" y="0"/>
                </a:moveTo>
                <a:lnTo>
                  <a:pt x="12193" y="0"/>
                </a:lnTo>
                <a:moveTo>
                  <a:pt x="0" y="1271"/>
                </a:moveTo>
                <a:lnTo>
                  <a:pt x="12193" y="1271"/>
                </a:lnTo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Arial Black"/>
                <a:ea typeface="MS Gothic"/>
              </a:rPr>
              <a:t>Geekosas.com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726</TotalTime>
  <Application>LibreOffice/6.1.5.2$Linux_X86_64 LibreOffice_project/10$Build-2</Application>
  <Words>262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2010-04-12T23:12:02Z</dcterms:created>
  <dc:creator>Diana</dc:creator>
  <dc:description/>
  <dc:language>en-US</dc:language>
  <cp:lastModifiedBy/>
  <dcterms:modified xsi:type="dcterms:W3CDTF">2019-05-07T19:10:27Z</dcterms:modified>
  <cp:revision>83</cp:revision>
  <dc:subject/>
  <dc:title>FileNewTemplate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0x0101000DE64AEEDD9B7A4D93545ACBE97D4615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</vt:i4>
  </property>
  <property fmtid="{D5CDD505-2E9C-101B-9397-08002B2CF9AE}" pid="13" name="contentStatus">
    <vt:lpwstr>Draft</vt:lpwstr>
  </property>
</Properties>
</file>